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76" r:id="rId3"/>
    <p:sldId id="277" r:id="rId4"/>
    <p:sldId id="278" r:id="rId5"/>
    <p:sldId id="274" r:id="rId6"/>
    <p:sldId id="270" r:id="rId7"/>
    <p:sldId id="271" r:id="rId8"/>
    <p:sldId id="272" r:id="rId9"/>
    <p:sldId id="275" r:id="rId10"/>
    <p:sldId id="260" r:id="rId11"/>
    <p:sldId id="280" r:id="rId12"/>
    <p:sldId id="281" r:id="rId13"/>
    <p:sldId id="28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0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2194" y="2967335"/>
            <a:ext cx="55996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Текст надписи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/>
          </a:solidFill>
          <a:ln>
            <a:solidFill>
              <a:srgbClr val="0070C0"/>
            </a:solidFill>
          </a:ln>
        </p:spPr>
        <p:txBody>
          <a:bodyPr vert="horz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8000" b="1" dirty="0" smtClean="0">
                <a:solidFill>
                  <a:srgbClr val="002060"/>
                </a:solidFill>
                <a:latin typeface="+mj-lt"/>
                <a:ea typeface="+mj-ea"/>
                <a:cs typeface="Times New Roman" pitchFamily="18" charset="0"/>
              </a:rPr>
              <a:t>Посвящение в (СНТ)</a:t>
            </a:r>
            <a:r>
              <a:rPr kumimoji="0" lang="ru-RU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/>
            </a:r>
            <a:br>
              <a:rPr kumimoji="0" lang="ru-RU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</a:br>
            <a:r>
              <a:rPr kumimoji="0" lang="ru-RU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Times New Roman" pitchFamily="18" charset="0"/>
              </a:rPr>
              <a:t> Союз Наследников Татарстана</a:t>
            </a:r>
            <a:endParaRPr kumimoji="0" lang="ru-RU" sz="8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Рузила\Desktop\слова гим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0"/>
            <a:ext cx="5796136" cy="6858000"/>
          </a:xfrm>
          <a:prstGeom prst="rect">
            <a:avLst/>
          </a:prstGeom>
          <a:noFill/>
        </p:spPr>
      </p:pic>
      <p:pic>
        <p:nvPicPr>
          <p:cNvPr id="1029" name="Picture 5" descr="C:\Users\Рузила\Desktop\гимн картин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32413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Рузила\Desktop\гимн р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Рузила\Desktop\136591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626"/>
            <a:ext cx="9144000" cy="68716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28600"/>
            <a:ext cx="8550432" cy="5915044"/>
          </a:xfrm>
          <a:solidFill>
            <a:srgbClr val="92D050"/>
          </a:solidFill>
          <a:ln>
            <a:solidFill>
              <a:srgbClr val="0070C0"/>
            </a:solidFill>
          </a:ln>
        </p:spPr>
        <p:txBody>
          <a:bodyPr>
            <a:normAutofit fontScale="90000"/>
          </a:bodyPr>
          <a:lstStyle/>
          <a:p>
            <a:r>
              <a:rPr lang="ru-RU" sz="10700" b="1" dirty="0" smtClean="0">
                <a:solidFill>
                  <a:srgbClr val="C00000"/>
                </a:solidFill>
                <a:cs typeface="Times New Roman" pitchFamily="18" charset="0"/>
              </a:rPr>
              <a:t>СНТ</a:t>
            </a:r>
            <a:r>
              <a:rPr lang="ru-RU" sz="8000" b="1" dirty="0" smtClean="0">
                <a:solidFill>
                  <a:srgbClr val="C00000"/>
                </a:solidFill>
                <a:cs typeface="Times New Roman" pitchFamily="18" charset="0"/>
              </a:rPr>
              <a:t/>
            </a:r>
            <a:br>
              <a:rPr lang="ru-RU" sz="8000" b="1" dirty="0" smtClean="0">
                <a:solidFill>
                  <a:srgbClr val="C00000"/>
                </a:solidFill>
                <a:cs typeface="Times New Roman" pitchFamily="18" charset="0"/>
              </a:rPr>
            </a:b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rgbClr val="002060"/>
                </a:solidFill>
                <a:latin typeface="+mn-lt"/>
                <a:cs typeface="Times New Roman" pitchFamily="18" charset="0"/>
              </a:rPr>
              <a:t>15 сентября 1990 год </a:t>
            </a:r>
            <a:r>
              <a:rPr lang="ru-RU" sz="8000" b="1" dirty="0" smtClean="0">
                <a:solidFill>
                  <a:srgbClr val="002060"/>
                </a:solidFill>
                <a:cs typeface="Times New Roman" pitchFamily="18" charset="0"/>
              </a:rPr>
              <a:t/>
            </a:r>
            <a:br>
              <a:rPr lang="ru-RU" sz="8000" b="1" dirty="0" smtClean="0">
                <a:solidFill>
                  <a:srgbClr val="002060"/>
                </a:solidFill>
                <a:cs typeface="Times New Roman" pitchFamily="18" charset="0"/>
              </a:rPr>
            </a:br>
            <a:r>
              <a:rPr lang="ru-RU" sz="8000" b="1" dirty="0" smtClean="0">
                <a:solidFill>
                  <a:srgbClr val="C00000"/>
                </a:solidFill>
                <a:cs typeface="Times New Roman" pitchFamily="18" charset="0"/>
              </a:rPr>
              <a:t> Союз Наследников Татарстана</a:t>
            </a:r>
            <a:endParaRPr lang="ru-RU" sz="8000" dirty="0"/>
          </a:p>
        </p:txBody>
      </p:sp>
      <p:pic>
        <p:nvPicPr>
          <p:cNvPr id="3" name="Рисунок 2" descr="17 9_2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00892" y="357166"/>
            <a:ext cx="1571668" cy="15716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786874" cy="1214422"/>
          </a:xfrm>
          <a:solidFill>
            <a:srgbClr val="92D050"/>
          </a:solidFill>
          <a:ln>
            <a:solidFill>
              <a:srgbClr val="0070C0"/>
            </a:solidFill>
          </a:ln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</a:rPr>
              <a:t>Законы наследников:</a:t>
            </a:r>
            <a:endParaRPr lang="ru-RU" sz="54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428736"/>
            <a:ext cx="8448514" cy="4929222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/>
              <a:t>    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Наследник бережно хранит природу и культуру родного края.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Наследник помогает Республике Татарстан, стремится стать ее достойным гражданином.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Наследник отважно стоит за справедливость.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Наследник хочет больше знать и уметь, стать сильным и ловким.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Наследник - верный друг, помогает старшим и младшим, никого не  бросит в беде.</a:t>
            </a:r>
          </a:p>
          <a:p>
            <a:endParaRPr lang="ru-RU" dirty="0"/>
          </a:p>
        </p:txBody>
      </p:sp>
      <p:pic>
        <p:nvPicPr>
          <p:cNvPr id="4" name="Рисунок 3" descr="17 9_2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00992" y="1000108"/>
            <a:ext cx="1143008" cy="1143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2844" y="214290"/>
            <a:ext cx="8858312" cy="1143008"/>
          </a:xfrm>
          <a:solidFill>
            <a:srgbClr val="92D050"/>
          </a:solidFill>
          <a:ln>
            <a:solidFill>
              <a:srgbClr val="0070C0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Наш  девиз:</a:t>
            </a:r>
            <a:endParaRPr lang="ru-RU" sz="5400" b="1" dirty="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sz="quarter" idx="1"/>
          </p:nvPr>
        </p:nvSpPr>
        <p:spPr>
          <a:noFill/>
        </p:spPr>
        <p:txBody>
          <a:bodyPr>
            <a:normAutofit fontScale="97500"/>
          </a:bodyPr>
          <a:lstStyle/>
          <a:p>
            <a:pPr algn="ctr">
              <a:buNone/>
            </a:pPr>
            <a:r>
              <a:rPr lang="ru-RU" sz="4400" b="1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Ни дня без </a:t>
            </a:r>
            <a:r>
              <a:rPr lang="ru-RU" sz="4400" b="1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> доброго дела!</a:t>
            </a:r>
            <a:r>
              <a:rPr lang="ru-RU" sz="4400" b="1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sz="4400" b="1" dirty="0" smtClean="0">
                <a:solidFill>
                  <a:srgbClr val="002060"/>
                </a:solidFill>
                <a:latin typeface="Georgia" pitchFamily="18" charset="0"/>
                <a:cs typeface="Times New Roman" pitchFamily="18" charset="0"/>
              </a:rPr>
            </a:br>
            <a:endParaRPr lang="ru-RU" sz="4400" b="1" dirty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im5-tub-ru.yandex.net/i?id=372386109-06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3286124"/>
            <a:ext cx="3357586" cy="251819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1028" name="Picture 4" descr="http://im3-tub-ru.yandex.net/i?id=36623219-56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573008"/>
            <a:ext cx="2143140" cy="284487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8" name="Рисунок 7" descr="17 9_2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71414"/>
            <a:ext cx="1357290" cy="13572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42852"/>
            <a:ext cx="8784976" cy="1643074"/>
          </a:xfrm>
          <a:solidFill>
            <a:srgbClr val="92D050"/>
          </a:solidFill>
          <a:ln>
            <a:solidFill>
              <a:srgbClr val="0070C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60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Правила</a:t>
            </a:r>
            <a:r>
              <a:rPr lang="ru-RU" sz="6000" b="1" dirty="0" smtClean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ru-RU" sz="6000" b="1" dirty="0" smtClean="0">
                <a:solidFill>
                  <a:srgbClr val="C00000"/>
                </a:solidFill>
                <a:cs typeface="Times New Roman" pitchFamily="18" charset="0"/>
              </a:rPr>
              <a:t>следопыта:</a:t>
            </a:r>
            <a:r>
              <a:rPr lang="ru-RU" sz="6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</a:br>
            <a:endParaRPr lang="ru-RU" sz="6000" b="1" dirty="0">
              <a:solidFill>
                <a:schemeClr val="tx2">
                  <a:lumMod val="75000"/>
                </a:schemeClr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714488"/>
            <a:ext cx="8377076" cy="4643470"/>
          </a:xfrm>
          <a:noFill/>
        </p:spPr>
        <p:txBody>
          <a:bodyPr>
            <a:normAutofit/>
          </a:bodyPr>
          <a:lstStyle/>
          <a:p>
            <a:r>
              <a:rPr lang="ru-RU" sz="3600" b="1" dirty="0" smtClean="0">
                <a:cs typeface="Times New Roman" pitchFamily="18" charset="0"/>
              </a:rPr>
              <a:t>Следопыт любит Родину.</a:t>
            </a:r>
          </a:p>
          <a:p>
            <a:r>
              <a:rPr lang="ru-RU" sz="3600" b="1" dirty="0" smtClean="0">
                <a:cs typeface="Times New Roman" pitchFamily="18" charset="0"/>
              </a:rPr>
              <a:t>Следопыт Отважный.</a:t>
            </a:r>
          </a:p>
          <a:p>
            <a:r>
              <a:rPr lang="ru-RU" sz="3600" b="1" dirty="0" smtClean="0">
                <a:cs typeface="Times New Roman" pitchFamily="18" charset="0"/>
              </a:rPr>
              <a:t>Следопыт Честный.</a:t>
            </a:r>
          </a:p>
          <a:p>
            <a:r>
              <a:rPr lang="ru-RU" sz="3600" b="1" dirty="0" smtClean="0">
                <a:cs typeface="Times New Roman" pitchFamily="18" charset="0"/>
              </a:rPr>
              <a:t>Следопыт Добрый.</a:t>
            </a:r>
          </a:p>
          <a:p>
            <a:r>
              <a:rPr lang="ru-RU" sz="3600" b="1" dirty="0" smtClean="0">
                <a:cs typeface="Times New Roman" pitchFamily="18" charset="0"/>
              </a:rPr>
              <a:t>Следопыт стремится стать лучше.</a:t>
            </a:r>
          </a:p>
          <a:p>
            <a:endParaRPr lang="ru-RU" sz="3600" dirty="0">
              <a:cs typeface="Times New Roman" pitchFamily="18" charset="0"/>
            </a:endParaRPr>
          </a:p>
        </p:txBody>
      </p:sp>
      <p:pic>
        <p:nvPicPr>
          <p:cNvPr id="4" name="Рисунок 3" descr="17 9_2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72396" y="2000240"/>
            <a:ext cx="1142976" cy="1142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42852"/>
            <a:ext cx="8784976" cy="1643074"/>
          </a:xfrm>
          <a:solidFill>
            <a:srgbClr val="92D050"/>
          </a:solidFill>
          <a:ln>
            <a:solidFill>
              <a:srgbClr val="0070C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Торжественное обещание </a:t>
            </a:r>
            <a:r>
              <a:rPr lang="ru-RU" sz="4400" b="1" dirty="0" smtClean="0">
                <a:solidFill>
                  <a:srgbClr val="C00000"/>
                </a:solidFill>
                <a:cs typeface="Times New Roman" pitchFamily="18" charset="0"/>
              </a:rPr>
              <a:t>:</a:t>
            </a:r>
            <a:r>
              <a:rPr lang="ru-RU" sz="6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sz="6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следопытов</a:t>
            </a:r>
            <a:endParaRPr lang="ru-RU" sz="6000" b="1" dirty="0">
              <a:solidFill>
                <a:schemeClr val="tx2">
                  <a:lumMod val="75000"/>
                </a:schemeClr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714488"/>
            <a:ext cx="8805672" cy="4643470"/>
          </a:xfrm>
          <a:noFill/>
        </p:spPr>
        <p:txBody>
          <a:bodyPr>
            <a:normAutofit/>
          </a:bodyPr>
          <a:lstStyle/>
          <a:p>
            <a:r>
              <a:rPr lang="ru-RU" sz="5400" dirty="0" smtClean="0">
                <a:cs typeface="Times New Roman" pitchFamily="18" charset="0"/>
              </a:rPr>
              <a:t>Я, …… даю честное </a:t>
            </a:r>
          </a:p>
          <a:p>
            <a:pPr>
              <a:buNone/>
            </a:pPr>
            <a:r>
              <a:rPr lang="ru-RU" sz="5400" dirty="0" smtClean="0">
                <a:cs typeface="Times New Roman" pitchFamily="18" charset="0"/>
              </a:rPr>
              <a:t> </a:t>
            </a:r>
            <a:r>
              <a:rPr lang="ru-RU" sz="5400" dirty="0" smtClean="0">
                <a:cs typeface="Times New Roman" pitchFamily="18" charset="0"/>
              </a:rPr>
              <a:t> </a:t>
            </a:r>
            <a:r>
              <a:rPr lang="ru-RU" sz="5400" dirty="0" smtClean="0">
                <a:cs typeface="Times New Roman" pitchFamily="18" charset="0"/>
              </a:rPr>
              <a:t>слово быть </a:t>
            </a:r>
            <a:r>
              <a:rPr lang="ru-RU" sz="5400" dirty="0" smtClean="0">
                <a:cs typeface="Times New Roman" pitchFamily="18" charset="0"/>
              </a:rPr>
              <a:t>хорошим следопытом и выполнить правила следопытов.</a:t>
            </a:r>
            <a:endParaRPr lang="ru-RU" sz="5400" dirty="0">
              <a:cs typeface="Times New Roman" pitchFamily="18" charset="0"/>
            </a:endParaRPr>
          </a:p>
        </p:txBody>
      </p:sp>
      <p:pic>
        <p:nvPicPr>
          <p:cNvPr id="4" name="Рисунок 3" descr="17 9_2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72396" y="2000240"/>
            <a:ext cx="1142976" cy="1142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28600"/>
            <a:ext cx="8621870" cy="1057260"/>
          </a:xfrm>
          <a:solidFill>
            <a:srgbClr val="92D050"/>
          </a:solidFill>
          <a:ln>
            <a:solidFill>
              <a:srgbClr val="0070C0"/>
            </a:solidFill>
          </a:ln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</a:rPr>
              <a:t>Наша песня: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17 9_2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29454" y="1571612"/>
            <a:ext cx="1500198" cy="1500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42852"/>
            <a:ext cx="8784976" cy="1643074"/>
          </a:xfrm>
          <a:solidFill>
            <a:srgbClr val="92D050"/>
          </a:solidFill>
          <a:ln>
            <a:solidFill>
              <a:srgbClr val="0070C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Торжественное обещание </a:t>
            </a:r>
            <a:r>
              <a:rPr lang="ru-RU" sz="4400" b="1" dirty="0" smtClean="0">
                <a:solidFill>
                  <a:srgbClr val="C00000"/>
                </a:solidFill>
                <a:cs typeface="Times New Roman" pitchFamily="18" charset="0"/>
              </a:rPr>
              <a:t>:</a:t>
            </a:r>
            <a:r>
              <a:rPr lang="ru-RU" sz="6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sz="6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sz="60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  <a:cs typeface="Times New Roman" pitchFamily="18" charset="0"/>
              </a:rPr>
              <a:t>наследников</a:t>
            </a:r>
            <a:endParaRPr lang="ru-RU" sz="6000" b="1" dirty="0">
              <a:solidFill>
                <a:schemeClr val="tx2">
                  <a:lumMod val="75000"/>
                </a:schemeClr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714488"/>
            <a:ext cx="9144000" cy="4643470"/>
          </a:xfrm>
          <a:noFill/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dirty="0" smtClean="0">
                <a:cs typeface="Times New Roman" pitchFamily="18" charset="0"/>
              </a:rPr>
              <a:t>       Я, …… , вступая в ряды</a:t>
            </a:r>
          </a:p>
          <a:p>
            <a:pPr>
              <a:buNone/>
            </a:pPr>
            <a:r>
              <a:rPr lang="ru-RU" sz="4000" dirty="0" smtClean="0">
                <a:cs typeface="Times New Roman" pitchFamily="18" charset="0"/>
              </a:rPr>
              <a:t> Союза Наследников Татарстана, торжественно обещаю:</a:t>
            </a:r>
          </a:p>
          <a:p>
            <a:pPr>
              <a:buNone/>
            </a:pPr>
            <a:r>
              <a:rPr lang="ru-RU" sz="4000" dirty="0" smtClean="0">
                <a:cs typeface="Times New Roman" pitchFamily="18" charset="0"/>
              </a:rPr>
              <a:t>   Любить свою Родину, </a:t>
            </a:r>
            <a:r>
              <a:rPr lang="ru-RU" sz="4000" dirty="0" smtClean="0">
                <a:cs typeface="Times New Roman" pitchFamily="18" charset="0"/>
              </a:rPr>
              <a:t>б</a:t>
            </a:r>
            <a:r>
              <a:rPr lang="ru-RU" sz="4000" dirty="0" smtClean="0">
                <a:cs typeface="Times New Roman" pitchFamily="18" charset="0"/>
              </a:rPr>
              <a:t>ыть добрым, честным, справедливым, всегда выполнять законы наследников.</a:t>
            </a:r>
            <a:endParaRPr lang="ru-RU" sz="4000" dirty="0">
              <a:cs typeface="Times New Roman" pitchFamily="18" charset="0"/>
            </a:endParaRPr>
          </a:p>
        </p:txBody>
      </p:sp>
      <p:pic>
        <p:nvPicPr>
          <p:cNvPr id="4" name="Рисунок 3" descr="17 9_2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40352" y="1844824"/>
            <a:ext cx="1142976" cy="1142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42852"/>
            <a:ext cx="8784976" cy="1643074"/>
          </a:xfrm>
          <a:solidFill>
            <a:srgbClr val="92D050"/>
          </a:solidFill>
          <a:ln>
            <a:solidFill>
              <a:srgbClr val="0070C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4000" b="1" dirty="0" smtClean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Наследник! К делам на благо Родины, к добру и справедливости,</a:t>
            </a:r>
            <a:endParaRPr lang="ru-RU" sz="6000" b="1" dirty="0">
              <a:solidFill>
                <a:schemeClr val="tx2">
                  <a:lumMod val="75000"/>
                </a:schemeClr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1714488"/>
            <a:ext cx="8964488" cy="4643470"/>
          </a:xfrm>
          <a:noFill/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dirty="0" smtClean="0">
                <a:cs typeface="Times New Roman" pitchFamily="18" charset="0"/>
              </a:rPr>
              <a:t>  </a:t>
            </a:r>
          </a:p>
          <a:p>
            <a:pPr algn="ctr">
              <a:buNone/>
            </a:pPr>
            <a:r>
              <a:rPr lang="ru-RU" sz="5400" dirty="0" smtClean="0">
                <a:cs typeface="Times New Roman" pitchFamily="18" charset="0"/>
              </a:rPr>
              <a:t>БУДЬ ГОТОВ!</a:t>
            </a:r>
          </a:p>
          <a:p>
            <a:pPr algn="ctr">
              <a:buNone/>
            </a:pPr>
            <a:endParaRPr lang="ru-RU" sz="5400" dirty="0" smtClean="0">
              <a:cs typeface="Times New Roman" pitchFamily="18" charset="0"/>
            </a:endParaRPr>
          </a:p>
          <a:p>
            <a:pPr algn="ctr">
              <a:buNone/>
            </a:pPr>
            <a:r>
              <a:rPr lang="ru-RU" sz="5400" dirty="0" smtClean="0">
                <a:solidFill>
                  <a:srgbClr val="FF0000"/>
                </a:solidFill>
                <a:cs typeface="Times New Roman" pitchFamily="18" charset="0"/>
              </a:rPr>
              <a:t>«Всегда готов!»</a:t>
            </a:r>
            <a:endParaRPr lang="ru-RU" sz="5400" dirty="0">
              <a:solidFill>
                <a:srgbClr val="FF0000"/>
              </a:solidFill>
              <a:cs typeface="Times New Roman" pitchFamily="18" charset="0"/>
            </a:endParaRPr>
          </a:p>
        </p:txBody>
      </p:sp>
      <p:pic>
        <p:nvPicPr>
          <p:cNvPr id="4" name="Рисунок 3" descr="17 9_2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72396" y="2000240"/>
            <a:ext cx="1142976" cy="11429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Рузила\Desktop\пионеры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2461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148</TotalTime>
  <Words>152</Words>
  <Application>Microsoft Office PowerPoint</Application>
  <PresentationFormat>Экран (4:3)</PresentationFormat>
  <Paragraphs>31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Официальная</vt:lpstr>
      <vt:lpstr>Слайд 1</vt:lpstr>
      <vt:lpstr>Слайд 2</vt:lpstr>
      <vt:lpstr>Слайд 3</vt:lpstr>
      <vt:lpstr>Слайд 4</vt:lpstr>
      <vt:lpstr>СНТ  15 сентября 1990 год   Союз Наследников Татарстана</vt:lpstr>
      <vt:lpstr>Законы наследников:</vt:lpstr>
      <vt:lpstr>Наш  девиз:</vt:lpstr>
      <vt:lpstr> Правила следопыта: </vt:lpstr>
      <vt:lpstr> Торжественное обещание : следопытов</vt:lpstr>
      <vt:lpstr>Наша песня:</vt:lpstr>
      <vt:lpstr> Торжественное обещание : наследников</vt:lpstr>
      <vt:lpstr> Наследник! К делам на благо Родины, к добру и справедливости,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Отряд вожатых</dc:title>
  <dc:creator>ВСОШ №3 Минеева И.В.</dc:creator>
  <cp:lastModifiedBy>Рузила</cp:lastModifiedBy>
  <cp:revision>31</cp:revision>
  <dcterms:created xsi:type="dcterms:W3CDTF">2013-11-08T07:44:33Z</dcterms:created>
  <dcterms:modified xsi:type="dcterms:W3CDTF">2016-04-20T08:06:50Z</dcterms:modified>
</cp:coreProperties>
</file>